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8" r:id="rId3"/>
    <p:sldId id="258" r:id="rId4"/>
    <p:sldId id="259" r:id="rId5"/>
    <p:sldId id="291" r:id="rId6"/>
    <p:sldId id="265" r:id="rId7"/>
    <p:sldId id="274" r:id="rId8"/>
    <p:sldId id="282" r:id="rId9"/>
    <p:sldId id="288" r:id="rId10"/>
    <p:sldId id="289" r:id="rId11"/>
    <p:sldId id="276" r:id="rId12"/>
    <p:sldId id="299" r:id="rId13"/>
    <p:sldId id="295" r:id="rId14"/>
    <p:sldId id="294" r:id="rId15"/>
    <p:sldId id="298" r:id="rId16"/>
    <p:sldId id="292" r:id="rId17"/>
    <p:sldId id="296" r:id="rId18"/>
    <p:sldId id="280" r:id="rId19"/>
    <p:sldId id="281" r:id="rId20"/>
    <p:sldId id="284" r:id="rId21"/>
    <p:sldId id="271" r:id="rId22"/>
    <p:sldId id="285" r:id="rId23"/>
    <p:sldId id="287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402"/>
    <a:srgbClr val="0000FF"/>
    <a:srgbClr val="008000"/>
    <a:srgbClr val="FF0066"/>
    <a:srgbClr val="FFFF00"/>
    <a:srgbClr val="B15BAD"/>
    <a:srgbClr val="14061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9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AB985-EE80-440D-9B36-BADA707CC2B0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CA5BB7-6708-4DFD-AE28-7F4244B5C779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94B337D8-F003-4067-8B66-414D98D206BE}" type="parTrans" cxnId="{4C0DCF77-1213-4E40-89DF-7A425DCE12D7}">
      <dgm:prSet/>
      <dgm:spPr/>
      <dgm:t>
        <a:bodyPr/>
        <a:lstStyle/>
        <a:p>
          <a:endParaRPr lang="en-US"/>
        </a:p>
      </dgm:t>
    </dgm:pt>
    <dgm:pt modelId="{532C8DDC-F31A-4EA8-B7E7-648D267CE40D}" type="sibTrans" cxnId="{4C0DCF77-1213-4E40-89DF-7A425DCE12D7}">
      <dgm:prSet/>
      <dgm:spPr/>
      <dgm:t>
        <a:bodyPr/>
        <a:lstStyle/>
        <a:p>
          <a:endParaRPr lang="en-US"/>
        </a:p>
      </dgm:t>
    </dgm:pt>
    <dgm:pt modelId="{34F7FAFE-62E7-495A-8085-89893BC13753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B0E6A760-68F5-49A1-87A2-A8D44FB9D2B9}" type="parTrans" cxnId="{7F20C951-30CA-4B9D-92A5-971ADA67B9AB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E5FFE9AB-2555-4FC2-ADB5-2476B2538BE2}" type="sibTrans" cxnId="{7F20C951-30CA-4B9D-92A5-971ADA67B9AB}">
      <dgm:prSet/>
      <dgm:spPr/>
      <dgm:t>
        <a:bodyPr/>
        <a:lstStyle/>
        <a:p>
          <a:endParaRPr lang="en-US"/>
        </a:p>
      </dgm:t>
    </dgm:pt>
    <dgm:pt modelId="{ACECE271-71FB-490F-BD1B-8B44B691E9B6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ABFB8BB7-FBD1-4FCA-8386-F4925C5F0F44}" type="parTrans" cxnId="{288DC831-5D73-494C-9AC3-BE45CEF48CE5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4F9F6B28-94D1-474B-8375-277709648A09}" type="sibTrans" cxnId="{288DC831-5D73-494C-9AC3-BE45CEF48CE5}">
      <dgm:prSet/>
      <dgm:spPr/>
      <dgm:t>
        <a:bodyPr/>
        <a:lstStyle/>
        <a:p>
          <a:endParaRPr lang="en-US"/>
        </a:p>
      </dgm:t>
    </dgm:pt>
    <dgm:pt modelId="{888D2E08-DB3B-4A47-8CDD-448BCF05F2DC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1B596897-1119-42C0-A07D-20B46C9F237F}" type="parTrans" cxnId="{AA290C13-55E8-45A4-8A2B-4896FCADC2B1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F497A62C-2B26-4E28-9E0A-F09763C41C42}" type="sibTrans" cxnId="{AA290C13-55E8-45A4-8A2B-4896FCADC2B1}">
      <dgm:prSet/>
      <dgm:spPr/>
      <dgm:t>
        <a:bodyPr/>
        <a:lstStyle/>
        <a:p>
          <a:endParaRPr lang="en-US"/>
        </a:p>
      </dgm:t>
    </dgm:pt>
    <dgm:pt modelId="{BC784C2F-9E94-4C1E-A9EB-A96741D0D84E}">
      <dgm:prSet phldrT="[Tex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 dirty="0">
            <a:latin typeface="NikoshBAN" pitchFamily="2" charset="0"/>
            <a:cs typeface="NikoshBAN" pitchFamily="2" charset="0"/>
          </a:endParaRPr>
        </a:p>
      </dgm:t>
    </dgm:pt>
    <dgm:pt modelId="{49FA3083-3E94-4948-B470-F3970811B572}" type="parTrans" cxnId="{09EC7D23-D6F6-410F-B039-31F71C915C5E}">
      <dgm:prSet/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5174BA09-F1F6-4132-B1EA-CF6D5690F71D}" type="sibTrans" cxnId="{09EC7D23-D6F6-410F-B039-31F71C915C5E}">
      <dgm:prSet/>
      <dgm:spPr/>
      <dgm:t>
        <a:bodyPr/>
        <a:lstStyle/>
        <a:p>
          <a:endParaRPr lang="en-US"/>
        </a:p>
      </dgm:t>
    </dgm:pt>
    <dgm:pt modelId="{8C23ABCE-5EA5-4F6D-AE68-FB030405732C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32126A8-DC74-49A5-A197-302F01059B43}" type="sibTrans" cxnId="{8C8246ED-053F-42E4-BCF8-5106F867DE73}">
      <dgm:prSet/>
      <dgm:spPr/>
      <dgm:t>
        <a:bodyPr/>
        <a:lstStyle/>
        <a:p>
          <a:endParaRPr lang="en-US"/>
        </a:p>
      </dgm:t>
    </dgm:pt>
    <dgm:pt modelId="{79AC6A2D-4A34-4BB0-809F-84A80DAD86D1}" type="parTrans" cxnId="{8C8246ED-053F-42E4-BCF8-5106F867DE73}">
      <dgm:prSet/>
      <dgm:spPr/>
      <dgm:t>
        <a:bodyPr/>
        <a:lstStyle/>
        <a:p>
          <a:endParaRPr lang="en-US"/>
        </a:p>
      </dgm:t>
    </dgm:pt>
    <dgm:pt modelId="{682639E8-8B1A-450B-A6BF-C5186B0AE999}" type="pres">
      <dgm:prSet presAssocID="{82AAB985-EE80-440D-9B36-BADA707CC2B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37FBAB-5E73-4820-88F8-057E5030E45B}" type="pres">
      <dgm:prSet presAssocID="{D5CA5BB7-6708-4DFD-AE28-7F4244B5C779}" presName="centerShape" presStyleLbl="node0" presStyleIdx="0" presStyleCnt="1" custScaleY="192178" custLinFactNeighborX="1385" custLinFactNeighborY="8636"/>
      <dgm:spPr>
        <a:prstGeom prst="flowChartConnector">
          <a:avLst/>
        </a:prstGeom>
      </dgm:spPr>
      <dgm:t>
        <a:bodyPr/>
        <a:lstStyle/>
        <a:p>
          <a:endParaRPr lang="en-US"/>
        </a:p>
      </dgm:t>
    </dgm:pt>
    <dgm:pt modelId="{D69FC53C-7C33-42C1-A795-088F1D92DDDD}" type="pres">
      <dgm:prSet presAssocID="{B0E6A760-68F5-49A1-87A2-A8D44FB9D2B9}" presName="Name9" presStyleLbl="parChTrans1D2" presStyleIdx="0" presStyleCnt="5"/>
      <dgm:spPr/>
      <dgm:t>
        <a:bodyPr/>
        <a:lstStyle/>
        <a:p>
          <a:endParaRPr lang="en-US"/>
        </a:p>
      </dgm:t>
    </dgm:pt>
    <dgm:pt modelId="{57DC8F5F-8A6A-4B17-A8E2-D0B20E70CD86}" type="pres">
      <dgm:prSet presAssocID="{B0E6A760-68F5-49A1-87A2-A8D44FB9D2B9}" presName="connTx" presStyleLbl="parChTrans1D2" presStyleIdx="0" presStyleCnt="5"/>
      <dgm:spPr/>
      <dgm:t>
        <a:bodyPr/>
        <a:lstStyle/>
        <a:p>
          <a:endParaRPr lang="en-US"/>
        </a:p>
      </dgm:t>
    </dgm:pt>
    <dgm:pt modelId="{192F9E5E-8F12-473F-8FBC-B4EA12AE665C}" type="pres">
      <dgm:prSet presAssocID="{34F7FAFE-62E7-495A-8085-89893BC13753}" presName="node" presStyleLbl="node1" presStyleIdx="0" presStyleCnt="5" custScaleX="182300" custRadScaleRad="100192" custRadScaleInc="643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D66D9AC-3284-4E3E-BC68-673A8A0BF5CA}" type="pres">
      <dgm:prSet presAssocID="{ABFB8BB7-FBD1-4FCA-8386-F4925C5F0F44}" presName="Name9" presStyleLbl="parChTrans1D2" presStyleIdx="1" presStyleCnt="5"/>
      <dgm:spPr/>
      <dgm:t>
        <a:bodyPr/>
        <a:lstStyle/>
        <a:p>
          <a:endParaRPr lang="en-US"/>
        </a:p>
      </dgm:t>
    </dgm:pt>
    <dgm:pt modelId="{59D7B7CE-C4CF-4B62-8CF8-895EEA1F8D8B}" type="pres">
      <dgm:prSet presAssocID="{ABFB8BB7-FBD1-4FCA-8386-F4925C5F0F44}" presName="connTx" presStyleLbl="parChTrans1D2" presStyleIdx="1" presStyleCnt="5"/>
      <dgm:spPr/>
      <dgm:t>
        <a:bodyPr/>
        <a:lstStyle/>
        <a:p>
          <a:endParaRPr lang="en-US"/>
        </a:p>
      </dgm:t>
    </dgm:pt>
    <dgm:pt modelId="{0286E884-023E-49B9-A8F8-B90416EAB624}" type="pres">
      <dgm:prSet presAssocID="{ACECE271-71FB-490F-BD1B-8B44B691E9B6}" presName="node" presStyleLbl="node1" presStyleIdx="1" presStyleCnt="5" custScaleX="167132" custScaleY="113211" custRadScaleRad="119350" custRadScaleInc="3252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6FBCA4C-75A4-4768-9A5E-E9D7627514D2}" type="pres">
      <dgm:prSet presAssocID="{79AC6A2D-4A34-4BB0-809F-84A80DAD86D1}" presName="Name9" presStyleLbl="parChTrans1D2" presStyleIdx="2" presStyleCnt="5"/>
      <dgm:spPr/>
      <dgm:t>
        <a:bodyPr/>
        <a:lstStyle/>
        <a:p>
          <a:endParaRPr lang="en-US"/>
        </a:p>
      </dgm:t>
    </dgm:pt>
    <dgm:pt modelId="{D697128E-F412-459E-BA99-120B1E90C60F}" type="pres">
      <dgm:prSet presAssocID="{79AC6A2D-4A34-4BB0-809F-84A80DAD86D1}" presName="connTx" presStyleLbl="parChTrans1D2" presStyleIdx="2" presStyleCnt="5"/>
      <dgm:spPr/>
      <dgm:t>
        <a:bodyPr/>
        <a:lstStyle/>
        <a:p>
          <a:endParaRPr lang="en-US"/>
        </a:p>
      </dgm:t>
    </dgm:pt>
    <dgm:pt modelId="{B62C64CA-DD75-4BE6-B794-9BEAE10531A7}" type="pres">
      <dgm:prSet presAssocID="{8C23ABCE-5EA5-4F6D-AE68-FB030405732C}" presName="node" presStyleLbl="node1" presStyleIdx="2" presStyleCnt="5" custScaleX="169391" custRadScaleRad="129065" custRadScaleInc="-4521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0F5BF35-4C35-4B5C-A564-48229B3B5039}" type="pres">
      <dgm:prSet presAssocID="{1B596897-1119-42C0-A07D-20B46C9F237F}" presName="Name9" presStyleLbl="parChTrans1D2" presStyleIdx="3" presStyleCnt="5"/>
      <dgm:spPr/>
      <dgm:t>
        <a:bodyPr/>
        <a:lstStyle/>
        <a:p>
          <a:endParaRPr lang="en-US"/>
        </a:p>
      </dgm:t>
    </dgm:pt>
    <dgm:pt modelId="{BC073DE2-2DD6-4927-9529-A25E6751975C}" type="pres">
      <dgm:prSet presAssocID="{1B596897-1119-42C0-A07D-20B46C9F237F}" presName="connTx" presStyleLbl="parChTrans1D2" presStyleIdx="3" presStyleCnt="5"/>
      <dgm:spPr/>
      <dgm:t>
        <a:bodyPr/>
        <a:lstStyle/>
        <a:p>
          <a:endParaRPr lang="en-US"/>
        </a:p>
      </dgm:t>
    </dgm:pt>
    <dgm:pt modelId="{16238267-63B6-48BD-8230-89AA59E20271}" type="pres">
      <dgm:prSet presAssocID="{888D2E08-DB3B-4A47-8CDD-448BCF05F2DC}" presName="node" presStyleLbl="node1" presStyleIdx="3" presStyleCnt="5" custScaleX="164390" custScaleY="118208" custRadScaleRad="125410" custRadScaleInc="4067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6377DE5A-9FF3-499D-92DF-BD6541E213B8}" type="pres">
      <dgm:prSet presAssocID="{49FA3083-3E94-4948-B470-F3970811B572}" presName="Name9" presStyleLbl="parChTrans1D2" presStyleIdx="4" presStyleCnt="5"/>
      <dgm:spPr/>
      <dgm:t>
        <a:bodyPr/>
        <a:lstStyle/>
        <a:p>
          <a:endParaRPr lang="en-US"/>
        </a:p>
      </dgm:t>
    </dgm:pt>
    <dgm:pt modelId="{795241DF-5DB7-4001-A451-C829817B7FDB}" type="pres">
      <dgm:prSet presAssocID="{49FA3083-3E94-4948-B470-F3970811B572}" presName="connTx" presStyleLbl="parChTrans1D2" presStyleIdx="4" presStyleCnt="5"/>
      <dgm:spPr/>
      <dgm:t>
        <a:bodyPr/>
        <a:lstStyle/>
        <a:p>
          <a:endParaRPr lang="en-US"/>
        </a:p>
      </dgm:t>
    </dgm:pt>
    <dgm:pt modelId="{147A1825-6EA8-434F-9D6D-3240E960DBB5}" type="pres">
      <dgm:prSet presAssocID="{BC784C2F-9E94-4C1E-A9EB-A96741D0D84E}" presName="node" presStyleLbl="node1" presStyleIdx="4" presStyleCnt="5" custScaleX="163197" custScaleY="115793" custRadScaleRad="120012" custRadScaleInc="-2582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A9710933-9ACF-4606-B83D-EB2755B9ABB5}" type="presOf" srcId="{79AC6A2D-4A34-4BB0-809F-84A80DAD86D1}" destId="{D697128E-F412-459E-BA99-120B1E90C60F}" srcOrd="1" destOrd="0" presId="urn:microsoft.com/office/officeart/2005/8/layout/radial1"/>
    <dgm:cxn modelId="{B0ECA301-C450-40E6-8BBF-D00885494A39}" type="presOf" srcId="{1B596897-1119-42C0-A07D-20B46C9F237F}" destId="{F0F5BF35-4C35-4B5C-A564-48229B3B5039}" srcOrd="0" destOrd="0" presId="urn:microsoft.com/office/officeart/2005/8/layout/radial1"/>
    <dgm:cxn modelId="{D1B3503D-587D-42EA-B6DD-246F98875267}" type="presOf" srcId="{8C23ABCE-5EA5-4F6D-AE68-FB030405732C}" destId="{B62C64CA-DD75-4BE6-B794-9BEAE10531A7}" srcOrd="0" destOrd="0" presId="urn:microsoft.com/office/officeart/2005/8/layout/radial1"/>
    <dgm:cxn modelId="{B4E7050C-7A5F-4E1F-8C53-41E73BC4E5A9}" type="presOf" srcId="{82AAB985-EE80-440D-9B36-BADA707CC2B0}" destId="{682639E8-8B1A-450B-A6BF-C5186B0AE999}" srcOrd="0" destOrd="0" presId="urn:microsoft.com/office/officeart/2005/8/layout/radial1"/>
    <dgm:cxn modelId="{18F31A21-7365-4D57-82C6-F3BCE8B9C423}" type="presOf" srcId="{ABFB8BB7-FBD1-4FCA-8386-F4925C5F0F44}" destId="{59D7B7CE-C4CF-4B62-8CF8-895EEA1F8D8B}" srcOrd="1" destOrd="0" presId="urn:microsoft.com/office/officeart/2005/8/layout/radial1"/>
    <dgm:cxn modelId="{2CDAE143-31DF-4C13-9FA6-220A82791C95}" type="presOf" srcId="{49FA3083-3E94-4948-B470-F3970811B572}" destId="{795241DF-5DB7-4001-A451-C829817B7FDB}" srcOrd="1" destOrd="0" presId="urn:microsoft.com/office/officeart/2005/8/layout/radial1"/>
    <dgm:cxn modelId="{E9574898-03BF-47F5-9AB2-E41B865FB20A}" type="presOf" srcId="{B0E6A760-68F5-49A1-87A2-A8D44FB9D2B9}" destId="{57DC8F5F-8A6A-4B17-A8E2-D0B20E70CD86}" srcOrd="1" destOrd="0" presId="urn:microsoft.com/office/officeart/2005/8/layout/radial1"/>
    <dgm:cxn modelId="{FE8E6090-C920-41D8-8141-25AD0E482270}" type="presOf" srcId="{49FA3083-3E94-4948-B470-F3970811B572}" destId="{6377DE5A-9FF3-499D-92DF-BD6541E213B8}" srcOrd="0" destOrd="0" presId="urn:microsoft.com/office/officeart/2005/8/layout/radial1"/>
    <dgm:cxn modelId="{20E5D06E-1896-496C-B55B-926DA578EBD7}" type="presOf" srcId="{BC784C2F-9E94-4C1E-A9EB-A96741D0D84E}" destId="{147A1825-6EA8-434F-9D6D-3240E960DBB5}" srcOrd="0" destOrd="0" presId="urn:microsoft.com/office/officeart/2005/8/layout/radial1"/>
    <dgm:cxn modelId="{40248064-16AA-4C7F-BE0F-0499DA46E8C7}" type="presOf" srcId="{79AC6A2D-4A34-4BB0-809F-84A80DAD86D1}" destId="{B6FBCA4C-75A4-4768-9A5E-E9D7627514D2}" srcOrd="0" destOrd="0" presId="urn:microsoft.com/office/officeart/2005/8/layout/radial1"/>
    <dgm:cxn modelId="{09EC7D23-D6F6-410F-B039-31F71C915C5E}" srcId="{D5CA5BB7-6708-4DFD-AE28-7F4244B5C779}" destId="{BC784C2F-9E94-4C1E-A9EB-A96741D0D84E}" srcOrd="4" destOrd="0" parTransId="{49FA3083-3E94-4948-B470-F3970811B572}" sibTransId="{5174BA09-F1F6-4132-B1EA-CF6D5690F71D}"/>
    <dgm:cxn modelId="{288DC831-5D73-494C-9AC3-BE45CEF48CE5}" srcId="{D5CA5BB7-6708-4DFD-AE28-7F4244B5C779}" destId="{ACECE271-71FB-490F-BD1B-8B44B691E9B6}" srcOrd="1" destOrd="0" parTransId="{ABFB8BB7-FBD1-4FCA-8386-F4925C5F0F44}" sibTransId="{4F9F6B28-94D1-474B-8375-277709648A09}"/>
    <dgm:cxn modelId="{32631095-DA06-4284-8193-CE9D7D170616}" type="presOf" srcId="{1B596897-1119-42C0-A07D-20B46C9F237F}" destId="{BC073DE2-2DD6-4927-9529-A25E6751975C}" srcOrd="1" destOrd="0" presId="urn:microsoft.com/office/officeart/2005/8/layout/radial1"/>
    <dgm:cxn modelId="{79F2F9B1-AAF6-4FE9-BF2D-C402931C4D05}" type="presOf" srcId="{B0E6A760-68F5-49A1-87A2-A8D44FB9D2B9}" destId="{D69FC53C-7C33-42C1-A795-088F1D92DDDD}" srcOrd="0" destOrd="0" presId="urn:microsoft.com/office/officeart/2005/8/layout/radial1"/>
    <dgm:cxn modelId="{8C8246ED-053F-42E4-BCF8-5106F867DE73}" srcId="{D5CA5BB7-6708-4DFD-AE28-7F4244B5C779}" destId="{8C23ABCE-5EA5-4F6D-AE68-FB030405732C}" srcOrd="2" destOrd="0" parTransId="{79AC6A2D-4A34-4BB0-809F-84A80DAD86D1}" sibTransId="{132126A8-DC74-49A5-A197-302F01059B43}"/>
    <dgm:cxn modelId="{7EC9486B-46E7-4C6E-833B-E0FAEAC7FB9A}" type="presOf" srcId="{34F7FAFE-62E7-495A-8085-89893BC13753}" destId="{192F9E5E-8F12-473F-8FBC-B4EA12AE665C}" srcOrd="0" destOrd="0" presId="urn:microsoft.com/office/officeart/2005/8/layout/radial1"/>
    <dgm:cxn modelId="{5606E635-D964-425F-97D3-126AC06C8396}" type="presOf" srcId="{ABFB8BB7-FBD1-4FCA-8386-F4925C5F0F44}" destId="{2D66D9AC-3284-4E3E-BC68-673A8A0BF5CA}" srcOrd="0" destOrd="0" presId="urn:microsoft.com/office/officeart/2005/8/layout/radial1"/>
    <dgm:cxn modelId="{7F20C951-30CA-4B9D-92A5-971ADA67B9AB}" srcId="{D5CA5BB7-6708-4DFD-AE28-7F4244B5C779}" destId="{34F7FAFE-62E7-495A-8085-89893BC13753}" srcOrd="0" destOrd="0" parTransId="{B0E6A760-68F5-49A1-87A2-A8D44FB9D2B9}" sibTransId="{E5FFE9AB-2555-4FC2-ADB5-2476B2538BE2}"/>
    <dgm:cxn modelId="{B7F540A7-9D83-41A1-B0DA-F96E216C073E}" type="presOf" srcId="{D5CA5BB7-6708-4DFD-AE28-7F4244B5C779}" destId="{1B37FBAB-5E73-4820-88F8-057E5030E45B}" srcOrd="0" destOrd="0" presId="urn:microsoft.com/office/officeart/2005/8/layout/radial1"/>
    <dgm:cxn modelId="{AA290C13-55E8-45A4-8A2B-4896FCADC2B1}" srcId="{D5CA5BB7-6708-4DFD-AE28-7F4244B5C779}" destId="{888D2E08-DB3B-4A47-8CDD-448BCF05F2DC}" srcOrd="3" destOrd="0" parTransId="{1B596897-1119-42C0-A07D-20B46C9F237F}" sibTransId="{F497A62C-2B26-4E28-9E0A-F09763C41C42}"/>
    <dgm:cxn modelId="{4C0DCF77-1213-4E40-89DF-7A425DCE12D7}" srcId="{82AAB985-EE80-440D-9B36-BADA707CC2B0}" destId="{D5CA5BB7-6708-4DFD-AE28-7F4244B5C779}" srcOrd="0" destOrd="0" parTransId="{94B337D8-F003-4067-8B66-414D98D206BE}" sibTransId="{532C8DDC-F31A-4EA8-B7E7-648D267CE40D}"/>
    <dgm:cxn modelId="{D0680B61-C138-41D9-9DA7-909DDC863CE4}" type="presOf" srcId="{888D2E08-DB3B-4A47-8CDD-448BCF05F2DC}" destId="{16238267-63B6-48BD-8230-89AA59E20271}" srcOrd="0" destOrd="0" presId="urn:microsoft.com/office/officeart/2005/8/layout/radial1"/>
    <dgm:cxn modelId="{4CB09E3C-6806-4EB9-9493-91DCFE12010E}" type="presOf" srcId="{ACECE271-71FB-490F-BD1B-8B44B691E9B6}" destId="{0286E884-023E-49B9-A8F8-B90416EAB624}" srcOrd="0" destOrd="0" presId="urn:microsoft.com/office/officeart/2005/8/layout/radial1"/>
    <dgm:cxn modelId="{ED3E626A-5F60-4CB8-BC84-E35BF633842F}" type="presParOf" srcId="{682639E8-8B1A-450B-A6BF-C5186B0AE999}" destId="{1B37FBAB-5E73-4820-88F8-057E5030E45B}" srcOrd="0" destOrd="0" presId="urn:microsoft.com/office/officeart/2005/8/layout/radial1"/>
    <dgm:cxn modelId="{2EFA8494-731E-4068-B5BA-330617FA1234}" type="presParOf" srcId="{682639E8-8B1A-450B-A6BF-C5186B0AE999}" destId="{D69FC53C-7C33-42C1-A795-088F1D92DDDD}" srcOrd="1" destOrd="0" presId="urn:microsoft.com/office/officeart/2005/8/layout/radial1"/>
    <dgm:cxn modelId="{77A068B5-AEC6-4F34-9820-F6A5B7700A99}" type="presParOf" srcId="{D69FC53C-7C33-42C1-A795-088F1D92DDDD}" destId="{57DC8F5F-8A6A-4B17-A8E2-D0B20E70CD86}" srcOrd="0" destOrd="0" presId="urn:microsoft.com/office/officeart/2005/8/layout/radial1"/>
    <dgm:cxn modelId="{59C0B454-ABD2-4D6C-8AF1-64445C11425F}" type="presParOf" srcId="{682639E8-8B1A-450B-A6BF-C5186B0AE999}" destId="{192F9E5E-8F12-473F-8FBC-B4EA12AE665C}" srcOrd="2" destOrd="0" presId="urn:microsoft.com/office/officeart/2005/8/layout/radial1"/>
    <dgm:cxn modelId="{6FB53C97-17EC-4E57-BC60-6D245BFF2674}" type="presParOf" srcId="{682639E8-8B1A-450B-A6BF-C5186B0AE999}" destId="{2D66D9AC-3284-4E3E-BC68-673A8A0BF5CA}" srcOrd="3" destOrd="0" presId="urn:microsoft.com/office/officeart/2005/8/layout/radial1"/>
    <dgm:cxn modelId="{4EDFD690-6B97-4FD3-889E-76B2AE0AB1A2}" type="presParOf" srcId="{2D66D9AC-3284-4E3E-BC68-673A8A0BF5CA}" destId="{59D7B7CE-C4CF-4B62-8CF8-895EEA1F8D8B}" srcOrd="0" destOrd="0" presId="urn:microsoft.com/office/officeart/2005/8/layout/radial1"/>
    <dgm:cxn modelId="{67C769D0-212F-46C7-9509-F7F2724A036E}" type="presParOf" srcId="{682639E8-8B1A-450B-A6BF-C5186B0AE999}" destId="{0286E884-023E-49B9-A8F8-B90416EAB624}" srcOrd="4" destOrd="0" presId="urn:microsoft.com/office/officeart/2005/8/layout/radial1"/>
    <dgm:cxn modelId="{D384562D-B292-44BE-A1BA-345DC5EB131F}" type="presParOf" srcId="{682639E8-8B1A-450B-A6BF-C5186B0AE999}" destId="{B6FBCA4C-75A4-4768-9A5E-E9D7627514D2}" srcOrd="5" destOrd="0" presId="urn:microsoft.com/office/officeart/2005/8/layout/radial1"/>
    <dgm:cxn modelId="{851B7DA1-C226-4CDE-B109-FFCAFFFFF8C4}" type="presParOf" srcId="{B6FBCA4C-75A4-4768-9A5E-E9D7627514D2}" destId="{D697128E-F412-459E-BA99-120B1E90C60F}" srcOrd="0" destOrd="0" presId="urn:microsoft.com/office/officeart/2005/8/layout/radial1"/>
    <dgm:cxn modelId="{816F1981-1DAF-4EF7-B4C0-FC9D7DC52C3F}" type="presParOf" srcId="{682639E8-8B1A-450B-A6BF-C5186B0AE999}" destId="{B62C64CA-DD75-4BE6-B794-9BEAE10531A7}" srcOrd="6" destOrd="0" presId="urn:microsoft.com/office/officeart/2005/8/layout/radial1"/>
    <dgm:cxn modelId="{A87E50F7-4931-4E48-989A-6DEE4609D99D}" type="presParOf" srcId="{682639E8-8B1A-450B-A6BF-C5186B0AE999}" destId="{F0F5BF35-4C35-4B5C-A564-48229B3B5039}" srcOrd="7" destOrd="0" presId="urn:microsoft.com/office/officeart/2005/8/layout/radial1"/>
    <dgm:cxn modelId="{2869A2B0-9E20-4518-B3B9-3A10AE7BFB61}" type="presParOf" srcId="{F0F5BF35-4C35-4B5C-A564-48229B3B5039}" destId="{BC073DE2-2DD6-4927-9529-A25E6751975C}" srcOrd="0" destOrd="0" presId="urn:microsoft.com/office/officeart/2005/8/layout/radial1"/>
    <dgm:cxn modelId="{8DFD4873-F699-4658-AA48-7CEA35D87E43}" type="presParOf" srcId="{682639E8-8B1A-450B-A6BF-C5186B0AE999}" destId="{16238267-63B6-48BD-8230-89AA59E20271}" srcOrd="8" destOrd="0" presId="urn:microsoft.com/office/officeart/2005/8/layout/radial1"/>
    <dgm:cxn modelId="{9E254206-EEE2-41D3-92D4-E89398D8A3BE}" type="presParOf" srcId="{682639E8-8B1A-450B-A6BF-C5186B0AE999}" destId="{6377DE5A-9FF3-499D-92DF-BD6541E213B8}" srcOrd="9" destOrd="0" presId="urn:microsoft.com/office/officeart/2005/8/layout/radial1"/>
    <dgm:cxn modelId="{6654D9EC-E4AA-4D7D-A2F2-3284FA6A4685}" type="presParOf" srcId="{6377DE5A-9FF3-499D-92DF-BD6541E213B8}" destId="{795241DF-5DB7-4001-A451-C829817B7FDB}" srcOrd="0" destOrd="0" presId="urn:microsoft.com/office/officeart/2005/8/layout/radial1"/>
    <dgm:cxn modelId="{B171190D-631A-489B-8482-AF4547301C54}" type="presParOf" srcId="{682639E8-8B1A-450B-A6BF-C5186B0AE999}" destId="{147A1825-6EA8-434F-9D6D-3240E960DBB5}" srcOrd="10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578D2-F46F-4C0B-81F4-647F318DD230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5B271-5216-4980-A49E-D807415190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gif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umblr_mz1f1neoiN1sm5kr4o1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8458200" cy="228600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56338"/>
              </a:avLst>
            </a:prstTxWarp>
            <a:spAutoFit/>
          </a:bodyPr>
          <a:lstStyle/>
          <a:p>
            <a:pPr algn="ctr"/>
            <a:r>
              <a:rPr lang="bn-BD" sz="115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jjjjjjjjj.jpg"/>
          <p:cNvPicPr>
            <a:picLocks noChangeAspect="1"/>
          </p:cNvPicPr>
          <p:nvPr/>
        </p:nvPicPr>
        <p:blipFill>
          <a:blip r:embed="rId2"/>
          <a:srcRect l="7895"/>
          <a:stretch>
            <a:fillRect/>
          </a:stretch>
        </p:blipFill>
        <p:spPr>
          <a:xfrm>
            <a:off x="1676400" y="1295400"/>
            <a:ext cx="2471854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4255056"/>
            <a:ext cx="6629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গারোরা খ্রিষ্ট ধর্মপালন করে।                    বড়দিনসহ খ্রিষ্টানদের নানা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উৎসব পালন করে। সনাতন 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ধর্মের নাম </a:t>
            </a:r>
            <a:r>
              <a:rPr lang="bn-IN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সাংসারেক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pic>
        <p:nvPicPr>
          <p:cNvPr id="11" name="Picture 10" descr="3875306460_0e4496e20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838200"/>
            <a:ext cx="3806672" cy="558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2286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এটা কিসের ছবি? 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048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গীর্জা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আরো একটি ছবিতে কি দেখছ?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048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র্মুতি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28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আমাদের দেশে কোন কোন ধর্মের লোক বাস করে?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228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মুসলমান, হিন্দু, বৌদ্ধ, খ্রিষ্টান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048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গারোরা খ্রিষ্টান  ধর্ম পালন করে।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00400" y="1439882"/>
            <a:ext cx="2743200" cy="34163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গারোরা মাছ, মাংস,  শাকসবজি অর্থাৎ বাঙ্গালীদের মত খাবার খায়। কিন্তু </a:t>
            </a:r>
            <a:r>
              <a:rPr lang="bn-IN" sz="3600" b="1" dirty="0" smtClean="0">
                <a:solidFill>
                  <a:srgbClr val="180402"/>
                </a:solidFill>
                <a:latin typeface="NikoshBAN" pitchFamily="2" charset="0"/>
                <a:cs typeface="NikoshBAN" pitchFamily="2" charset="0"/>
              </a:rPr>
              <a:t>কচি বাশেঁর </a:t>
            </a:r>
            <a:r>
              <a:rPr lang="bn-IN" sz="3600" b="1" dirty="0" smtClean="0">
                <a:solidFill>
                  <a:srgbClr val="180402"/>
                </a:solidFill>
                <a:latin typeface="NikoshBAN" pitchFamily="2" charset="0"/>
                <a:cs typeface="NikoshBAN" pitchFamily="2" charset="0"/>
              </a:rPr>
              <a:t>কোড়ল</a:t>
            </a:r>
            <a:endParaRPr lang="en-US" sz="3600" b="1" dirty="0">
              <a:solidFill>
                <a:srgbClr val="180402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 descr="v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962400"/>
            <a:ext cx="2969444" cy="2057400"/>
          </a:xfrm>
          <a:prstGeom prst="rect">
            <a:avLst/>
          </a:prstGeom>
        </p:spPr>
      </p:pic>
      <p:pic>
        <p:nvPicPr>
          <p:cNvPr id="18" name="Picture 17" descr="dd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685800"/>
            <a:ext cx="2971800" cy="2209800"/>
          </a:xfrm>
          <a:prstGeom prst="rect">
            <a:avLst/>
          </a:prstGeom>
        </p:spPr>
      </p:pic>
      <p:pic>
        <p:nvPicPr>
          <p:cNvPr id="19" name="Picture 18" descr="meet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62700" y="3695700"/>
            <a:ext cx="2285999" cy="2971800"/>
          </a:xfrm>
          <a:prstGeom prst="rect">
            <a:avLst/>
          </a:prstGeom>
        </p:spPr>
      </p:pic>
      <p:pic>
        <p:nvPicPr>
          <p:cNvPr id="20" name="Picture 19" descr="fish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066800"/>
            <a:ext cx="2895600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" y="3048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এই গুলো কিসের ছবি? 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615011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শাকসবজি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6172200" y="2914471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কচি বাশেঁর কোড়ল </a:t>
            </a:r>
            <a:endParaRPr lang="en-US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" y="33528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মাছ</a:t>
            </a:r>
            <a:endParaRPr lang="en-US" sz="4000" dirty="0"/>
          </a:p>
        </p:txBody>
      </p:sp>
      <p:sp>
        <p:nvSpPr>
          <p:cNvPr id="26" name="TextBox 25"/>
          <p:cNvSpPr txBox="1"/>
          <p:nvPr/>
        </p:nvSpPr>
        <p:spPr>
          <a:xfrm>
            <a:off x="6324600" y="6226314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মাংস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28600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খাদ্যের 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286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তোমরা এই খাদ্যগুলোর নাম বলতো? 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/>
      <p:bldP spid="21" grpId="1"/>
      <p:bldP spid="23" grpId="0"/>
      <p:bldP spid="24" grpId="0"/>
      <p:bldP spid="25" grpId="0"/>
      <p:bldP spid="26" grpId="0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36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এই খাবার গুলোর মধ্যে </a:t>
            </a:r>
            <a:r>
              <a:rPr lang="bn-IN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ঐতিহ্যবাহী</a:t>
            </a:r>
            <a:r>
              <a:rPr lang="bn-IN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খাবারের নাম কী?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dd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278938" cy="4419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fff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62600"/>
            <a:ext cx="9144001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2151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কচি বাশেঁর কোড়ল ঐতিহ্যবাহী খাবার।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7925_427959795307_99377540307_5548346_5620966_n.jpg"/>
          <p:cNvPicPr>
            <a:picLocks noChangeAspect="1"/>
          </p:cNvPicPr>
          <p:nvPr/>
        </p:nvPicPr>
        <p:blipFill>
          <a:blip r:embed="rId2">
            <a:lum bright="-10000"/>
          </a:blip>
          <a:srcRect l="54054" t="5502"/>
          <a:stretch>
            <a:fillRect/>
          </a:stretch>
        </p:blipFill>
        <p:spPr>
          <a:xfrm>
            <a:off x="6019800" y="457200"/>
            <a:ext cx="2514600" cy="5889628"/>
          </a:xfrm>
          <a:prstGeom prst="snip2DiagRect">
            <a:avLst>
              <a:gd name="adj1" fmla="val 0"/>
              <a:gd name="adj2" fmla="val 2897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200400" y="2133600"/>
            <a:ext cx="243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গারো মহিলার ঐতিহ্যবাহী পোশাক ও গহনা পরে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1524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ছবিতে কি দেখছ?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 descr="TribalCultureChakmaOrnam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799"/>
            <a:ext cx="2590800" cy="4419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600" y="3048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1430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মহিলাদের পোশাক ও গহনা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ndia-Garo_1408CU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57200"/>
            <a:ext cx="228600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1828800" y="6012359"/>
            <a:ext cx="5419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মহিলাদের নানা ধরনের গহনা 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2400" y="1066800"/>
            <a:ext cx="8458199" cy="5029200"/>
            <a:chOff x="152400" y="1066800"/>
            <a:chExt cx="8639175" cy="5486400"/>
          </a:xfrm>
        </p:grpSpPr>
        <p:pic>
          <p:nvPicPr>
            <p:cNvPr id="10" name="Picture 9" descr="IndianSilverOldTribalNecklace118.2GramsUS190perPieceSilverPurity8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4800600"/>
              <a:ext cx="2947555" cy="1752600"/>
            </a:xfrm>
            <a:prstGeom prst="rect">
              <a:avLst/>
            </a:prstGeom>
          </p:spPr>
        </p:pic>
        <p:pic>
          <p:nvPicPr>
            <p:cNvPr id="13" name="Picture 12" descr="il_340x270.892608457_48b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4724400"/>
              <a:ext cx="2743200" cy="1828800"/>
            </a:xfrm>
            <a:prstGeom prst="rect">
              <a:avLst/>
            </a:prstGeom>
          </p:spPr>
        </p:pic>
        <p:pic>
          <p:nvPicPr>
            <p:cNvPr id="14" name="Picture 13" descr="fffffffff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2743200"/>
              <a:ext cx="2819400" cy="1856678"/>
            </a:xfrm>
            <a:prstGeom prst="rect">
              <a:avLst/>
            </a:prstGeom>
          </p:spPr>
        </p:pic>
        <p:pic>
          <p:nvPicPr>
            <p:cNvPr id="15" name="Picture 14" descr="mmmmmmm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2800" y="1066800"/>
              <a:ext cx="2895600" cy="1639420"/>
            </a:xfrm>
            <a:prstGeom prst="rect">
              <a:avLst/>
            </a:prstGeom>
          </p:spPr>
        </p:pic>
        <p:pic>
          <p:nvPicPr>
            <p:cNvPr id="16" name="Picture 15" descr="f204d8bf9227fcec47225f068a7b41eb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800" y="1066801"/>
              <a:ext cx="2743200" cy="1636898"/>
            </a:xfrm>
            <a:prstGeom prst="rect">
              <a:avLst/>
            </a:prstGeom>
          </p:spPr>
        </p:pic>
        <p:pic>
          <p:nvPicPr>
            <p:cNvPr id="11" name="Picture 10" descr="images (2)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2200" y="4724400"/>
              <a:ext cx="2619375" cy="1743075"/>
            </a:xfrm>
            <a:prstGeom prst="rect">
              <a:avLst/>
            </a:prstGeom>
          </p:spPr>
        </p:pic>
        <p:pic>
          <p:nvPicPr>
            <p:cNvPr id="12" name="Picture 11" descr="tribal-jewellery-L-aARG3O.jpe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6601" y="2895600"/>
              <a:ext cx="3124200" cy="1643063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304800" y="3048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ছবিতে কি দেখছ?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2000" y="3048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গহনা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1000" y="2286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কাদের গহনা?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28" grpId="1"/>
      <p:bldP spid="29" grpId="0"/>
      <p:bldP spid="29" grpId="1"/>
      <p:bldP spid="47" grpId="0"/>
      <p:bldP spid="4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3638550" cy="4648200"/>
          </a:xfrm>
          <a:prstGeom prst="rect">
            <a:avLst/>
          </a:prstGeom>
        </p:spPr>
      </p:pic>
      <p:pic>
        <p:nvPicPr>
          <p:cNvPr id="3" name="Picture 2" descr="dps-ba_mymensingh_children_c.gif"/>
          <p:cNvPicPr>
            <a:picLocks noChangeAspect="1"/>
          </p:cNvPicPr>
          <p:nvPr/>
        </p:nvPicPr>
        <p:blipFill>
          <a:blip r:embed="rId3"/>
          <a:srcRect l="31714" t="8271" r="27143"/>
          <a:stretch>
            <a:fillRect/>
          </a:stretch>
        </p:blipFill>
        <p:spPr>
          <a:xfrm>
            <a:off x="5867400" y="533400"/>
            <a:ext cx="2286000" cy="579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739914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মহিলাদের প্রধান পোশাক কী?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981200"/>
            <a:ext cx="44611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দকমান্দা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0" y="3505200"/>
            <a:ext cx="2667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গারো পুরুষরা শার্ট, লুঙ্গি, ধুতি   </a:t>
            </a:r>
          </a:p>
          <a:p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পরে। উৎসবের সময় গহনা ও পড়ে।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440359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পুরুষদের পোশাক 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000" y="457200"/>
            <a:ext cx="8001000" cy="5715000"/>
            <a:chOff x="762000" y="457200"/>
            <a:chExt cx="8001000" cy="5715000"/>
          </a:xfrm>
        </p:grpSpPr>
        <p:pic>
          <p:nvPicPr>
            <p:cNvPr id="5" name="Picture 4" descr="57925_427959795307_99377540307_5548346_5620966_n.jpg"/>
            <p:cNvPicPr>
              <a:picLocks noChangeAspect="1"/>
            </p:cNvPicPr>
            <p:nvPr/>
          </p:nvPicPr>
          <p:blipFill>
            <a:blip r:embed="rId2"/>
            <a:srcRect l="4700" t="1834" r="45946"/>
            <a:stretch>
              <a:fillRect/>
            </a:stretch>
          </p:blipFill>
          <p:spPr>
            <a:xfrm>
              <a:off x="3352800" y="685800"/>
              <a:ext cx="2286000" cy="504996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 descr="bbbb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2438400"/>
              <a:ext cx="2129721" cy="3733800"/>
            </a:xfrm>
            <a:prstGeom prst="rect">
              <a:avLst/>
            </a:prstGeom>
          </p:spPr>
        </p:pic>
        <p:pic>
          <p:nvPicPr>
            <p:cNvPr id="9" name="Picture 8" descr="kk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2200" y="457200"/>
              <a:ext cx="2590800" cy="28956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0" y="8382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ছবিতে কি দেখছ? 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গুলো কিসের ছবি?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685800"/>
            <a:ext cx="8915400" cy="5943600"/>
            <a:chOff x="228600" y="685800"/>
            <a:chExt cx="8915400" cy="5943600"/>
          </a:xfrm>
        </p:grpSpPr>
        <p:pic>
          <p:nvPicPr>
            <p:cNvPr id="3" name="Picture 2" descr="download.jpg"/>
            <p:cNvPicPr>
              <a:picLocks noChangeAspect="1"/>
            </p:cNvPicPr>
            <p:nvPr/>
          </p:nvPicPr>
          <p:blipFill>
            <a:blip r:embed="rId2"/>
            <a:srcRect t="3171" b="8049"/>
            <a:stretch>
              <a:fillRect/>
            </a:stretch>
          </p:blipFill>
          <p:spPr>
            <a:xfrm>
              <a:off x="228600" y="838200"/>
              <a:ext cx="2667000" cy="1752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" name="Picture 3" descr="rrrrr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4600" y="838200"/>
              <a:ext cx="2590800" cy="173181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8" name="Picture 7" descr="danc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685800"/>
              <a:ext cx="2751667" cy="18288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1" name="Picture 10" descr="25SM_Dance_1_JPG_1278454g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77000" y="4724400"/>
              <a:ext cx="2667000" cy="1905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 descr="images (10)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0800" y="2703996"/>
              <a:ext cx="2743200" cy="186800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12" descr="images (4)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" y="2743200"/>
              <a:ext cx="2781300" cy="1905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 descr="tumblr_m6ulh2vw1g1r675x3o1_500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4724400"/>
              <a:ext cx="2819400" cy="1752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5" name="TextBox 14"/>
          <p:cNvSpPr txBox="1"/>
          <p:nvPr/>
        </p:nvSpPr>
        <p:spPr>
          <a:xfrm>
            <a:off x="3124200" y="2527280"/>
            <a:ext cx="3733800" cy="34163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 ধরনের উৎসবের মধ্যে   সূর্যের প্রতীক, সাজলং নামক জমির উর্বরতার উৎসব করে। এছাড়া তাদের একটি প্রধান উৎসব রয়েছে।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200" y="5997714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 ধরনের উৎসব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>
              <a:lum contrast="10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5146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গারোদের</a:t>
            </a:r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ওয়াংগালা</a:t>
            </a:r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উৎসব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animated gif flowers images glitter 53.gif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486400" y="4267200"/>
            <a:ext cx="3657600" cy="2815697"/>
          </a:xfrm>
          <a:prstGeom prst="rect">
            <a:avLst/>
          </a:prstGeom>
        </p:spPr>
      </p:pic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00400" y="3962400"/>
          <a:ext cx="914400" cy="771525"/>
        </p:xfrm>
        <a:graphic>
          <a:graphicData uri="http://schemas.openxmlformats.org/presentationml/2006/ole">
            <p:oleObj spid="_x0000_s18434" name="Packager Shell Object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জোড়ায় কাজ করিঃ 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038600"/>
            <a:ext cx="914400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লালঃ গারোরা কোন কোন জেলায় বাস করে </a:t>
            </a:r>
            <a:r>
              <a:rPr lang="bn-BD" sz="36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উত্তরঃ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ময়মনসিংহ, টাঙ্গাইল, নেত্রকোনা, সিলেট, সুনামগঞ্জ জেলায় বাস করে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নীলঃ গারোদের খাবার গুলোর নাম লিখ </a:t>
            </a:r>
            <a:r>
              <a:rPr lang="bn-BD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   উত্তরঃ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মাছ, মাংস, শাকসবজি, বাঁশের কোড়াল।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85800" y="1219200"/>
            <a:ext cx="2743200" cy="2765286"/>
            <a:chOff x="685800" y="1219200"/>
            <a:chExt cx="2743200" cy="27652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1219200"/>
              <a:ext cx="2603291" cy="1828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685800" y="3276600"/>
              <a:ext cx="2743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40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লাল</a:t>
              </a:r>
              <a:endParaRPr lang="en-US" sz="4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029200" y="1219200"/>
            <a:ext cx="3200400" cy="2765286"/>
            <a:chOff x="5029200" y="1219200"/>
            <a:chExt cx="3200400" cy="27652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1219200"/>
              <a:ext cx="3085372" cy="18436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029200" y="3276600"/>
              <a:ext cx="32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40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নীল</a:t>
              </a:r>
              <a:endParaRPr lang="en-US" sz="4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ff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7952"/>
            <a:ext cx="9144000" cy="1110048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0" y="990600"/>
            <a:ext cx="9144000" cy="5181600"/>
          </a:xfrm>
          <a:prstGeom prst="round1Rect">
            <a:avLst>
              <a:gd name="adj" fmla="val 49537"/>
            </a:avLst>
          </a:prstGeom>
          <a:solidFill>
            <a:schemeClr val="accent6">
              <a:lumMod val="40000"/>
              <a:lumOff val="6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bn-BD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মোছাঃ রাবেয়া আক্তার</a:t>
            </a:r>
          </a:p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সহকারি শিক্ষক </a:t>
            </a:r>
          </a:p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সদরপুর সরকারি প্রাথমিক বিদ্যালয়</a:t>
            </a:r>
          </a:p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দক্ষিণ সুনামগঞ্জ</a:t>
            </a:r>
          </a:p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সুনামগঞ্জ</a:t>
            </a:r>
          </a:p>
          <a:p>
            <a:pPr algn="ctr"/>
            <a:endParaRPr lang="bn-BD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BD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00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উপস্থাপনায়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6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দলে কাজ করিঃ 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3962400"/>
            <a:ext cx="4267200" cy="2743200"/>
          </a:xfrm>
          <a:prstGeom prst="roundRect">
            <a:avLst>
              <a:gd name="adj" fmla="val 20863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১ম দলঃ 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দলে আলোচনা করে গারোদের বাসস্থান সম্পর্কে ৩টি বাক্য লিখ। এবং প্রত্যেক দলের দলনেতা উপস্থাপন করবে।</a:t>
            </a:r>
            <a:endParaRPr lang="en-US" sz="36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4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62000" y="914401"/>
            <a:ext cx="2667000" cy="2819400"/>
            <a:chOff x="762000" y="990599"/>
            <a:chExt cx="2895600" cy="2971801"/>
          </a:xfrm>
        </p:grpSpPr>
        <p:pic>
          <p:nvPicPr>
            <p:cNvPr id="2" name="Picture 1" descr="shutterstock_611879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990599"/>
              <a:ext cx="2895600" cy="2209801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914400" y="3316069"/>
              <a:ext cx="2514600" cy="64633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6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১ম দল </a:t>
              </a:r>
              <a:endParaRPr lang="en-US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10200" y="838201"/>
            <a:ext cx="2895600" cy="2895600"/>
            <a:chOff x="5029200" y="990600"/>
            <a:chExt cx="2971800" cy="2932331"/>
          </a:xfrm>
        </p:grpSpPr>
        <p:pic>
          <p:nvPicPr>
            <p:cNvPr id="3" name="Picture 2" descr="shutterstock_611879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200" y="990600"/>
              <a:ext cx="2971800" cy="21336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5181600" y="3276600"/>
              <a:ext cx="2514600" cy="64633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3600" dirty="0" smtClean="0">
                  <a:solidFill>
                    <a:srgbClr val="0000FF"/>
                  </a:solidFill>
                  <a:latin typeface="NikoshBAN" pitchFamily="2" charset="0"/>
                  <a:cs typeface="NikoshBAN" pitchFamily="2" charset="0"/>
                </a:rPr>
                <a:t>২য় দল </a:t>
              </a:r>
              <a:endParaRPr lang="en-US" sz="36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648200" y="3962400"/>
            <a:ext cx="4191000" cy="2743200"/>
          </a:xfrm>
          <a:prstGeom prst="roundRect">
            <a:avLst>
              <a:gd name="adj" fmla="val 23373"/>
            </a:avLst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২য় দলঃ 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দলে আলোচনা করে গারোদের পোশাক সম্পর্কে ৩টি বাক্য লিখ। এবং প্রত্যেক দলের দলনেতা উপস্থাপন করবে।</a:t>
            </a:r>
            <a:endParaRPr lang="en-US" sz="4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1371600"/>
            <a:ext cx="899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bn-IN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গারোদের জনগোষ্ঠী কি নামে পরিচয় দিয়ে থাকে</a:t>
            </a:r>
            <a:r>
              <a:rPr lang="bn-BD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?</a:t>
            </a:r>
          </a:p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  (ক)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আচিকমান্দি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(খ)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ম্রো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	 (গ)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কাত্রিয়া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ঘ)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ওঁরাও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গারোদের বাড়ির নাম কি </a:t>
            </a:r>
            <a:r>
              <a:rPr lang="bn-BD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BD" sz="40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   (ক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দকমান্দা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খ)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নকমান্দি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(গ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ক্রামা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	(ঘ)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নাপ্পী </a:t>
            </a:r>
            <a:endParaRPr lang="bn-BD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৩। </a:t>
            </a:r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গারো সমাজের পারিবারিক সম্পত্তির উত্তরাধিকারী কারা </a:t>
            </a:r>
            <a:r>
              <a:rPr lang="bn-BD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? </a:t>
            </a:r>
            <a:r>
              <a:rPr lang="bn-IN" sz="36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36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   (ক)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বাবারা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(খ)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মায়েরা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(গ)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মেয়েরা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(ঘ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ছেলে রা </a:t>
            </a:r>
            <a:endParaRPr lang="bn-BD" sz="4000" dirty="0"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bn-IN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গারোদের সনাতনী ধর্মের নাম কি</a:t>
            </a:r>
            <a:r>
              <a:rPr lang="bn-BD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? </a:t>
            </a:r>
            <a:r>
              <a:rPr lang="bn-IN" sz="4000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bn-BD" sz="4000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    (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ক)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সালজং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(খ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সাংসারেক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(গ)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তোরাই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(ঘ</a:t>
            </a:r>
            <a:r>
              <a:rPr lang="bn-BD" sz="4000" dirty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ধরমী </a:t>
            </a:r>
            <a:endParaRPr lang="bn-BD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263604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১। সঠিক </a:t>
            </a:r>
            <a:r>
              <a:rPr lang="bn-BD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উত্তরে টিক </a:t>
            </a:r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4800" b="1" dirty="0" smtClean="0">
                <a:solidFill>
                  <a:srgbClr val="FF0000"/>
                </a:solidFill>
                <a:latin typeface="NikoshLightBAN"/>
                <a:cs typeface="NikoshBAN" pitchFamily="2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NikoshBAN"/>
                <a:cs typeface="NikoshBAN"/>
              </a:rPr>
              <a:t>∙</a:t>
            </a:r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দাওঃ</a:t>
            </a:r>
          </a:p>
          <a:p>
            <a:r>
              <a:rPr lang="bn-BD" b="1" dirty="0" smtClean="0"/>
              <a:t> 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762000" y="1828800"/>
            <a:ext cx="700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NikoshBAN"/>
                <a:cs typeface="NikoshBAN"/>
              </a:rPr>
              <a:t>∙</a:t>
            </a:r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2971800" y="2962870"/>
            <a:ext cx="700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NikoshBAN"/>
                <a:cs typeface="NikoshBAN"/>
              </a:rPr>
              <a:t>∙</a:t>
            </a:r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4648200" y="4258270"/>
            <a:ext cx="700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NikoshBAN"/>
                <a:cs typeface="NikoshBAN"/>
              </a:rPr>
              <a:t>∙</a:t>
            </a:r>
            <a:endParaRPr lang="en-US" sz="5400" dirty="0"/>
          </a:p>
        </p:txBody>
      </p:sp>
      <p:sp>
        <p:nvSpPr>
          <p:cNvPr id="14" name="Rectangle 13"/>
          <p:cNvSpPr/>
          <p:nvPr/>
        </p:nvSpPr>
        <p:spPr>
          <a:xfrm>
            <a:off x="2743200" y="5410200"/>
            <a:ext cx="700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NikoshBAN"/>
                <a:cs typeface="NikoshBAN"/>
              </a:rPr>
              <a:t>∙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22860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২। সংক্ষিপ্ত প্রশ্নের উত্তর দাওঃ</a:t>
            </a:r>
            <a:endParaRPr lang="bn-BD" sz="36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ক) </a:t>
            </a:r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গারোদের ভাষার নাম কি</a:t>
            </a:r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bn-IN" sz="40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খ) গারোদের প্রধান উৎসবের নাম কি?</a:t>
            </a:r>
          </a:p>
          <a:p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গ) গারোদের সমাজব্যবস্থা কোন ধরনের ?</a:t>
            </a:r>
          </a:p>
          <a:p>
            <a:r>
              <a:rPr lang="bn-IN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ঘ) গারোরা কোন দেবতার নামে উৎসব উদযাপন করে?</a:t>
            </a:r>
            <a:endParaRPr lang="bn-BD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505200"/>
            <a:ext cx="891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উত্তরঃ</a:t>
            </a:r>
          </a:p>
          <a:p>
            <a:r>
              <a:rPr lang="bn-BD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ক)</a:t>
            </a:r>
            <a:r>
              <a:rPr lang="bn-IN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গারোদের ভাষার নাম অবেং। </a:t>
            </a:r>
          </a:p>
          <a:p>
            <a:r>
              <a:rPr lang="bn-IN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খ) গারোদের প্রধান উৎসবের নাম ওয়াংগালা। </a:t>
            </a:r>
          </a:p>
          <a:p>
            <a:r>
              <a:rPr lang="bn-IN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গ) গারোদের সমাজব্যবস্থা মাতৃতান্ত্রিক। </a:t>
            </a:r>
          </a:p>
          <a:p>
            <a:r>
              <a:rPr lang="bn-IN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ঘ) গারোরা সাজলং দেবতার নামে উৎসব উদযাপন করে।</a:t>
            </a:r>
            <a:endParaRPr lang="bn-BD" sz="4000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144001" cy="6858000"/>
            <a:chOff x="0" y="0"/>
            <a:chExt cx="9144001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01" y="4206240"/>
              <a:ext cx="2209800" cy="265176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28600" y="1295400"/>
            <a:ext cx="76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। প্রশ্নের উত্তর দাওঃ</a:t>
            </a:r>
            <a:endParaRPr lang="bn-IN" sz="4400" b="1" dirty="0" smtClean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3600" b="1" dirty="0" smtClean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ক) গারোদের উৎসবের বর্ণনা কর। </a:t>
            </a:r>
          </a:p>
          <a:p>
            <a:endParaRPr lang="bn-BD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9.gif"/>
            <p:cNvPicPr>
              <a:picLocks noChangeAspect="1"/>
            </p:cNvPicPr>
            <p:nvPr/>
          </p:nvPicPr>
          <p:blipFill>
            <a:blip r:embed="rId2">
              <a:lum bright="40000"/>
            </a:blip>
            <a:stretch>
              <a:fillRect/>
            </a:stretch>
          </p:blipFill>
          <p:spPr>
            <a:xfrm rot="1329932">
              <a:off x="898531" y="782634"/>
              <a:ext cx="1521349" cy="1021759"/>
            </a:xfrm>
            <a:prstGeom prst="rect">
              <a:avLst/>
            </a:prstGeom>
          </p:spPr>
        </p:pic>
        <p:pic>
          <p:nvPicPr>
            <p:cNvPr id="9" name="Picture 8" descr="9.gif"/>
            <p:cNvPicPr>
              <a:picLocks noChangeAspect="1"/>
            </p:cNvPicPr>
            <p:nvPr/>
          </p:nvPicPr>
          <p:blipFill>
            <a:blip r:embed="rId2">
              <a:lum bright="40000"/>
            </a:blip>
            <a:stretch>
              <a:fillRect/>
            </a:stretch>
          </p:blipFill>
          <p:spPr>
            <a:xfrm rot="20232850">
              <a:off x="533584" y="2866154"/>
              <a:ext cx="1521349" cy="1021759"/>
            </a:xfrm>
            <a:prstGeom prst="rect">
              <a:avLst/>
            </a:prstGeom>
          </p:spPr>
        </p:pic>
        <p:pic>
          <p:nvPicPr>
            <p:cNvPr id="10" name="Picture 9" descr="9.gif"/>
            <p:cNvPicPr>
              <a:picLocks noChangeAspect="1"/>
            </p:cNvPicPr>
            <p:nvPr/>
          </p:nvPicPr>
          <p:blipFill>
            <a:blip r:embed="rId2">
              <a:lum bright="40000"/>
            </a:blip>
            <a:stretch>
              <a:fillRect/>
            </a:stretch>
          </p:blipFill>
          <p:spPr>
            <a:xfrm rot="21007147">
              <a:off x="1219384" y="5152153"/>
              <a:ext cx="1521349" cy="1021759"/>
            </a:xfrm>
            <a:prstGeom prst="rect">
              <a:avLst/>
            </a:prstGeom>
          </p:spPr>
        </p:pic>
        <p:pic>
          <p:nvPicPr>
            <p:cNvPr id="2" name="Picture 1" descr="45641_559367290794568_200087369_n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8298" y="0"/>
              <a:ext cx="4365702" cy="6858000"/>
            </a:xfrm>
            <a:prstGeom prst="rect">
              <a:avLst/>
            </a:prstGeom>
          </p:spPr>
        </p:pic>
        <p:pic>
          <p:nvPicPr>
            <p:cNvPr id="11" name="Picture 10" descr="9.gif"/>
            <p:cNvPicPr>
              <a:picLocks noChangeAspect="1"/>
            </p:cNvPicPr>
            <p:nvPr/>
          </p:nvPicPr>
          <p:blipFill>
            <a:blip r:embed="rId2">
              <a:lum bright="40000"/>
            </a:blip>
            <a:stretch>
              <a:fillRect/>
            </a:stretch>
          </p:blipFill>
          <p:spPr>
            <a:xfrm rot="2281548">
              <a:off x="2515445" y="1960346"/>
              <a:ext cx="1521349" cy="1021759"/>
            </a:xfrm>
            <a:prstGeom prst="rect">
              <a:avLst/>
            </a:prstGeom>
          </p:spPr>
        </p:pic>
        <p:pic>
          <p:nvPicPr>
            <p:cNvPr id="12" name="Picture 11" descr="9.gif"/>
            <p:cNvPicPr>
              <a:picLocks noChangeAspect="1"/>
            </p:cNvPicPr>
            <p:nvPr/>
          </p:nvPicPr>
          <p:blipFill>
            <a:blip r:embed="rId2">
              <a:lum bright="40000"/>
            </a:blip>
            <a:stretch>
              <a:fillRect/>
            </a:stretch>
          </p:blipFill>
          <p:spPr>
            <a:xfrm rot="21007147">
              <a:off x="6400984" y="4618754"/>
              <a:ext cx="1521349" cy="1021759"/>
            </a:xfrm>
            <a:prstGeom prst="rect">
              <a:avLst/>
            </a:prstGeom>
          </p:spPr>
        </p:pic>
        <p:pic>
          <p:nvPicPr>
            <p:cNvPr id="13" name="Picture 12" descr="9.gif"/>
            <p:cNvPicPr>
              <a:picLocks noChangeAspect="1"/>
            </p:cNvPicPr>
            <p:nvPr/>
          </p:nvPicPr>
          <p:blipFill>
            <a:blip r:embed="rId2">
              <a:lum bright="40000"/>
            </a:blip>
            <a:stretch>
              <a:fillRect/>
            </a:stretch>
          </p:blipFill>
          <p:spPr>
            <a:xfrm rot="3511570">
              <a:off x="5344033" y="3589708"/>
              <a:ext cx="1369903" cy="920046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-4786618" y="6970886"/>
            <a:ext cx="4419776" cy="228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3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</a:t>
            </a:r>
            <a:r>
              <a:rPr lang="bn-IN" sz="13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ন্য</a:t>
            </a:r>
            <a:r>
              <a:rPr lang="bn-IN" sz="13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bn-IN" sz="13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endParaRPr lang="en-US" sz="13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 descr="pic 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22534">
            <a:off x="7239000" y="6410694"/>
            <a:ext cx="3810000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78035E-7 C -0.11372 0.02266 -0.22726 0.04532 -0.29358 0.0296 C -0.3599 0.01387 -0.39931 -0.04116 -0.39826 -0.09503 C -0.39722 -0.1489 -0.30451 -0.22382 -0.28715 -0.29387 C -0.26979 -0.36393 -0.2809 -0.44948 -0.29358 -0.51584 C -0.30625 -0.5822 -0.36128 -0.64509 -0.36337 -0.69133 C -0.36545 -0.73757 -0.3158 -0.77595 -0.30625 -0.79283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35838E-6 C 0.00781 -0.04093 0.01562 -0.08163 0.02864 -0.10983 C 0.04166 -0.13804 0.04531 -0.14868 0.07778 -0.16903 C 0.11024 -0.18937 0.1691 -0.21666 0.22378 -0.23238 C 0.27847 -0.2481 0.35955 -0.2259 0.40642 -0.26405 C 0.45312 -0.3022 0.4868 -0.39423 0.50469 -0.46082 C 0.52274 -0.52741 0.51267 -0.62983 0.51423 -0.66359 " pathEditMode="relative" ptsTypes="aaaaa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fff.jpg"/>
          <p:cNvPicPr>
            <a:picLocks noChangeAspect="1"/>
          </p:cNvPicPr>
          <p:nvPr/>
        </p:nvPicPr>
        <p:blipFill>
          <a:blip r:embed="rId2">
            <a:lum bright="10000"/>
          </a:blip>
          <a:srcRect r="1923" b="3846"/>
          <a:stretch>
            <a:fillRect/>
          </a:stretch>
        </p:blipFill>
        <p:spPr>
          <a:xfrm rot="10800000">
            <a:off x="0" y="0"/>
            <a:ext cx="3886200" cy="198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4" name="Picture 3" descr="fffff.jpg"/>
          <p:cNvPicPr>
            <a:picLocks noChangeAspect="1"/>
          </p:cNvPicPr>
          <p:nvPr/>
        </p:nvPicPr>
        <p:blipFill>
          <a:blip r:embed="rId2">
            <a:lum bright="10000"/>
          </a:blip>
          <a:srcRect r="1923" b="3846"/>
          <a:stretch>
            <a:fillRect/>
          </a:stretch>
        </p:blipFill>
        <p:spPr>
          <a:xfrm>
            <a:off x="5257800" y="4876800"/>
            <a:ext cx="3886200" cy="198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838200" y="1049953"/>
            <a:ext cx="7391400" cy="489364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b="1" u="sng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</a:p>
          <a:p>
            <a:pPr algn="ctr"/>
            <a:endParaRPr lang="en-US" sz="4000" b="1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শ্রেণিঃ পঞ্চম </a:t>
            </a:r>
          </a:p>
          <a:p>
            <a:pPr algn="ctr"/>
            <a:r>
              <a:rPr lang="bn-BD" sz="4000" b="1" dirty="0" smtClean="0"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বিষয়ঃ বাংলাদেশ ও বিশ্বপরিচয়</a:t>
            </a:r>
          </a:p>
          <a:p>
            <a:pPr algn="ctr"/>
            <a:r>
              <a:rPr lang="bn-BD" sz="4000" b="1" dirty="0" smtClean="0"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অধ্যায়ঃ দ্বাদশ</a:t>
            </a:r>
          </a:p>
          <a:p>
            <a:pPr algn="ctr"/>
            <a:r>
              <a:rPr lang="bn-BD" sz="32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পাঠ শিরোনামঃ বাংলাদেশের কয়েকটি ক্ষুদ্র জাতিসত্তা ও তাদের সংস্কৃতি  </a:t>
            </a:r>
          </a:p>
          <a:p>
            <a:pPr algn="ctr"/>
            <a:r>
              <a:rPr lang="bn-BD" sz="40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আজকের পাঠঃ গারো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"/>
            <a:ext cx="9144000" cy="6858001"/>
            <a:chOff x="0" y="0"/>
            <a:chExt cx="9144000" cy="6858001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pic 9.jpg"/>
            <p:cNvPicPr>
              <a:picLocks noChangeAspect="1"/>
            </p:cNvPicPr>
            <p:nvPr/>
          </p:nvPicPr>
          <p:blipFill>
            <a:blip r:embed="rId3">
              <a:lum bright="40000"/>
            </a:blip>
            <a:srcRect l="-203" t="16511" r="3361" b="24746"/>
            <a:stretch>
              <a:fillRect/>
            </a:stretch>
          </p:blipFill>
          <p:spPr>
            <a:xfrm rot="19832829">
              <a:off x="7057188" y="5091447"/>
              <a:ext cx="1863308" cy="13988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0" y="1"/>
              <a:ext cx="9144000" cy="6858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pic 9.jpg"/>
            <p:cNvPicPr>
              <a:picLocks noChangeAspect="1"/>
            </p:cNvPicPr>
            <p:nvPr/>
          </p:nvPicPr>
          <p:blipFill>
            <a:blip r:embed="rId3">
              <a:lum bright="40000"/>
            </a:blip>
            <a:srcRect l="-203" t="16511" r="3361" b="24746"/>
            <a:stretch>
              <a:fillRect/>
            </a:stretch>
          </p:blipFill>
          <p:spPr>
            <a:xfrm rot="2827152">
              <a:off x="214830" y="4999950"/>
              <a:ext cx="1863308" cy="1398844"/>
            </a:xfrm>
            <a:prstGeom prst="rect">
              <a:avLst/>
            </a:prstGeom>
          </p:spPr>
        </p:pic>
        <p:pic>
          <p:nvPicPr>
            <p:cNvPr id="14" name="Picture 13" descr="pic 9.jpg"/>
            <p:cNvPicPr>
              <a:picLocks noChangeAspect="1"/>
            </p:cNvPicPr>
            <p:nvPr/>
          </p:nvPicPr>
          <p:blipFill>
            <a:blip r:embed="rId3">
              <a:lum bright="40000"/>
            </a:blip>
            <a:srcRect l="-203" t="16511" r="3361" b="24746"/>
            <a:stretch>
              <a:fillRect/>
            </a:stretch>
          </p:blipFill>
          <p:spPr>
            <a:xfrm rot="2827152">
              <a:off x="214830" y="4999951"/>
              <a:ext cx="1863308" cy="1398844"/>
            </a:xfrm>
            <a:prstGeom prst="rect">
              <a:avLst/>
            </a:prstGeom>
          </p:spPr>
        </p:pic>
        <p:pic>
          <p:nvPicPr>
            <p:cNvPr id="13" name="Picture 12" descr="pic 9.jpg"/>
            <p:cNvPicPr>
              <a:picLocks noChangeAspect="1"/>
            </p:cNvPicPr>
            <p:nvPr/>
          </p:nvPicPr>
          <p:blipFill>
            <a:blip r:embed="rId3">
              <a:lum bright="40000"/>
            </a:blip>
            <a:srcRect l="-203" t="16511" r="3361" b="24746"/>
            <a:stretch>
              <a:fillRect/>
            </a:stretch>
          </p:blipFill>
          <p:spPr>
            <a:xfrm rot="19832829">
              <a:off x="7057187" y="5091448"/>
              <a:ext cx="1863308" cy="1398844"/>
            </a:xfrm>
            <a:prstGeom prst="rect">
              <a:avLst/>
            </a:prstGeom>
          </p:spPr>
        </p:pic>
        <p:pic>
          <p:nvPicPr>
            <p:cNvPr id="17" name="Picture 16" descr="llllll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4714875"/>
              <a:ext cx="2143125" cy="214312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rgbClr val="B15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04800" y="24384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236220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2.8.1.</a:t>
            </a:r>
            <a:r>
              <a:rPr lang="en-US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গারোদের সংস্কৃতি বর্ণনা করতে পারবে।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762001"/>
            <a:ext cx="32766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76200" y="152400"/>
          <a:ext cx="89154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37FBAB-5E73-4820-88F8-057E5030E45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9FC53C-7C33-42C1-A795-088F1D92DDD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2F9E5E-8F12-473F-8FBC-B4EA12AE665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D66D9AC-3284-4E3E-BC68-673A8A0BF5C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86E884-023E-49B9-A8F8-B90416EAB6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BCA4C-75A4-4768-9A5E-E9D7627514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C64CA-DD75-4BE6-B794-9BEAE10531A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F5BF35-4C35-4B5C-A564-48229B3B503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38267-63B6-48BD-8230-89AA59E2027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77DE5A-9FF3-499D-92DF-BD6541E213B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7A1825-6EA8-434F-9D6D-3240E960DBB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48400" y="1944469"/>
            <a:ext cx="182880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সুনামগঞ্জ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667000"/>
            <a:ext cx="18288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ময়মনসিংহ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4154270"/>
            <a:ext cx="1828800" cy="646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নেত্রকোনা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392270"/>
            <a:ext cx="1828800" cy="646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টাঙ্গাইল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590800"/>
            <a:ext cx="175260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0"/>
            <a:ext cx="5105400" cy="6858000"/>
            <a:chOff x="0" y="0"/>
            <a:chExt cx="5105400" cy="6858000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1054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TextBox 2"/>
            <p:cNvSpPr txBox="1"/>
            <p:nvPr/>
          </p:nvSpPr>
          <p:spPr>
            <a:xfrm>
              <a:off x="4038600" y="2057400"/>
              <a:ext cx="685800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BD" dirty="0" smtClean="0">
                  <a:latin typeface="NikoshBAN" pitchFamily="2" charset="0"/>
                  <a:cs typeface="NikoshBAN" pitchFamily="2" charset="0"/>
                </a:rPr>
                <a:t>সিলেট</a:t>
              </a:r>
              <a:endParaRPr lang="en-US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76600" y="1992868"/>
              <a:ext cx="685800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1200" dirty="0" smtClean="0">
                  <a:latin typeface="NikoshBAN" pitchFamily="2" charset="0"/>
                  <a:cs typeface="NikoshBAN" pitchFamily="2" charset="0"/>
                </a:rPr>
                <a:t>সুনামগঞ্জ</a:t>
              </a:r>
              <a:endParaRPr lang="en-US" sz="1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43200" y="2057400"/>
              <a:ext cx="609600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1100" dirty="0" smtClean="0">
                  <a:latin typeface="NikoshBAN" pitchFamily="2" charset="0"/>
                  <a:cs typeface="NikoshBAN" pitchFamily="2" charset="0"/>
                </a:rPr>
                <a:t>নেত্রকোনা</a:t>
              </a:r>
              <a:r>
                <a:rPr lang="bn-IN" sz="2400" dirty="0" smtClean="0">
                  <a:latin typeface="NikoshBAN" pitchFamily="2" charset="0"/>
                  <a:cs typeface="NikoshBAN" pitchFamily="2" charset="0"/>
                </a:rPr>
                <a:t> </a:t>
              </a:r>
              <a:endParaRPr lang="en-US" sz="2400" dirty="0" smtClean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33600" y="2438400"/>
              <a:ext cx="762000" cy="2769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1200" dirty="0" smtClean="0">
                  <a:latin typeface="NikoshBAN" pitchFamily="2" charset="0"/>
                  <a:cs typeface="NikoshBAN" pitchFamily="2" charset="0"/>
                </a:rPr>
                <a:t>ময়মনসিংহ </a:t>
              </a:r>
              <a:endParaRPr lang="en-US" sz="12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52600" y="27432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latin typeface="NikoshBAN" pitchFamily="2" charset="0"/>
                  <a:cs typeface="NikoshBAN" pitchFamily="2" charset="0"/>
                </a:rPr>
                <a:t>টাঙ্গাইল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48400" y="1182469"/>
            <a:ext cx="182880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সিলেট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0" y="381000"/>
            <a:ext cx="1828800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গারো</a:t>
            </a:r>
            <a:endParaRPr lang="en-US" sz="36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3429000" y="1752600"/>
            <a:ext cx="3048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2895600" y="1981200"/>
            <a:ext cx="3048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>
            <a:off x="2362200" y="2209800"/>
            <a:ext cx="3048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2057400" y="2590800"/>
            <a:ext cx="3048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38"/>
          <p:cNvSpPr/>
          <p:nvPr/>
        </p:nvSpPr>
        <p:spPr>
          <a:xfrm>
            <a:off x="4191000" y="1752600"/>
            <a:ext cx="304800" cy="304800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0" y="5791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</a:t>
            </a:r>
            <a:r>
              <a:rPr lang="bn-I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গারোদের বসবাসের </a:t>
            </a:r>
            <a:r>
              <a:rPr lang="bn-I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এলাকা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62000"/>
            <a:ext cx="8991600" cy="5966338"/>
            <a:chOff x="0" y="559735"/>
            <a:chExt cx="8991600" cy="6143601"/>
          </a:xfrm>
        </p:grpSpPr>
        <p:pic>
          <p:nvPicPr>
            <p:cNvPr id="3" name="Picture 2" descr="images (1)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0" y="4112536"/>
              <a:ext cx="5943600" cy="2590800"/>
            </a:xfrm>
            <a:prstGeom prst="rect">
              <a:avLst/>
            </a:prstGeom>
          </p:spPr>
        </p:pic>
        <p:pic>
          <p:nvPicPr>
            <p:cNvPr id="4" name="Picture 3" descr="garo-house-india0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59735"/>
              <a:ext cx="5867400" cy="2848115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52400" y="358265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দুচালা বিশিষ্ট দীর্ঘ আকারের ঘর এ ধরনের বাড়ির  নাম </a:t>
            </a:r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নকমান্দি।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1141274"/>
            <a:ext cx="213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b="1" dirty="0" smtClean="0">
                <a:latin typeface="NikoshBAN" pitchFamily="2" charset="0"/>
                <a:cs typeface="NikoshBAN" pitchFamily="2" charset="0"/>
              </a:rPr>
              <a:t>গারোদের বাসস্থান 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এই ছবি গুলোতে কী দেখতে পাচ্ছ?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2600" y="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ঘর 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600" y="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কী </a:t>
            </a:r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ধরনের</a:t>
            </a:r>
            <a:r>
              <a:rPr lang="bn-IN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 ঘর?</a:t>
            </a:r>
            <a:endParaRPr lang="en-US" sz="36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লম্বা ছনের ঘর </a:t>
            </a:r>
            <a:endParaRPr lang="en-US" sz="44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গারোরা 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এই ঘর গুলোতে কারা বাস করে?  </a:t>
            </a:r>
            <a:endParaRPr lang="en-US" sz="4000" b="1" dirty="0">
              <a:solidFill>
                <a:srgbClr val="0000FF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303455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মাতৃতান্ত্রিক পরিবার।</a:t>
            </a:r>
          </a:p>
          <a:p>
            <a:pPr>
              <a:buFont typeface="Arial" pitchFamily="34" charset="0"/>
              <a:buChar char="•"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মেয়েরা সম্পত্তির অধিকারী।</a:t>
            </a:r>
          </a:p>
          <a:p>
            <a:pPr>
              <a:buFont typeface="Arial" pitchFamily="34" charset="0"/>
              <a:buChar char="•"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বাবারা পরিবারের দেখাশোনা করে। </a:t>
            </a:r>
          </a:p>
          <a:p>
            <a:pPr>
              <a:buFont typeface="Arial" pitchFamily="34" charset="0"/>
              <a:buChar char="•"/>
            </a:pP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পুরুষেরা শ্বশুর বাড়িতে থাকে।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1148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90600"/>
            <a:ext cx="48006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533400" y="1918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আমরা কোথায় বাস করি?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304800"/>
            <a:ext cx="198120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পরিবারে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28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আমাদের পরিবারের প্রধান কে?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228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বাবা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28194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304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তাদের পরিবারের প্রধান মা 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04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তাদের পরিবার সম্পর্কে আরো কিছু জানি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1141274"/>
            <a:ext cx="2133600" cy="17543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 smtClean="0">
                <a:latin typeface="NikoshBAN" pitchFamily="2" charset="0"/>
                <a:cs typeface="NikoshBAN" pitchFamily="2" charset="0"/>
              </a:rPr>
              <a:t>সমাজ ব্যবস্থা  </a:t>
            </a:r>
            <a:endParaRPr lang="en-US" sz="54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0" y="5410200"/>
            <a:ext cx="381000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51816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 গারোরা </a:t>
            </a:r>
            <a:r>
              <a:rPr lang="bn-IN" sz="3600" b="1" dirty="0" smtClean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অবেং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  ভাষায় কথা বলে। এর কোন লিখিত রুপ      নাই। সমাজের বাইরে তারা বাংলা ভাষা ব্যবহার করে। </a:t>
            </a:r>
            <a:endParaRPr lang="en-US" sz="3600" b="1" dirty="0"/>
          </a:p>
        </p:txBody>
      </p:sp>
      <p:pic>
        <p:nvPicPr>
          <p:cNvPr id="8" name="Picture 7" descr="ffffff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596" y="1524000"/>
            <a:ext cx="4500404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nnnnnnnnn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152400" y="1600200"/>
            <a:ext cx="4426085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4800" y="4572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আমরা কোন ভাষায় কথা বলি?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572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বাংলা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457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গারোরা কোন ভাষায় কথা বলেতো?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33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অবেং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1419</TotalTime>
  <Words>589</Words>
  <Application>Microsoft Office PowerPoint</Application>
  <PresentationFormat>On-screen Show (4:3)</PresentationFormat>
  <Paragraphs>141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DPE</cp:lastModifiedBy>
  <cp:revision>213</cp:revision>
  <dcterms:created xsi:type="dcterms:W3CDTF">2006-08-16T00:00:00Z</dcterms:created>
  <dcterms:modified xsi:type="dcterms:W3CDTF">2016-01-17T19:08:30Z</dcterms:modified>
</cp:coreProperties>
</file>